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53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6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98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8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75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90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0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77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27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86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48E2F3-8E52-4B21-9027-CE5701740167}" type="datetimeFigureOut">
              <a:rPr lang="nl-NL" smtClean="0"/>
              <a:t>15-6-2022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3E8BB3-ADBF-4E34-9B22-37B8997CE57E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raar24.nl/70137/spelstimulering-van-manipulerend-spel-naar-rollenspel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raar24.nl/70137/spelstimulering-van-manipulerend-spel-naar-rollenspel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E5387AA-5342-4E53-AAD1-F08E60F6D1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2" r="6345" b="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1DAA3E-6957-4B1B-9264-341E6F089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nl-NL" sz="4800"/>
              <a:t>VVE periode 3</a:t>
            </a:r>
            <a:br>
              <a:rPr lang="nl-NL" sz="4800"/>
            </a:br>
            <a:r>
              <a:rPr lang="nl-NL" sz="4800"/>
              <a:t>SPEL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57EEF5-3678-4805-B1BD-58D2B9CD2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nl-NL" sz="2000"/>
              <a:t>Spelfasen, spelontwikkeling, kansen grijpen en kansen creëren</a:t>
            </a:r>
          </a:p>
        </p:txBody>
      </p:sp>
    </p:spTree>
    <p:extLst>
      <p:ext uri="{BB962C8B-B14F-4D97-AF65-F5344CB8AC3E}">
        <p14:creationId xmlns:p14="http://schemas.microsoft.com/office/powerpoint/2010/main" val="206974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E8EEEC7-26E2-482B-A737-2E6AD99508F1}"/>
              </a:ext>
            </a:extLst>
          </p:cNvPr>
          <p:cNvSpPr/>
          <p:nvPr/>
        </p:nvSpPr>
        <p:spPr>
          <a:xfrm>
            <a:off x="1057785" y="319385"/>
            <a:ext cx="72951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Opdracht: Spelobservatie</a:t>
            </a:r>
          </a:p>
        </p:txBody>
      </p:sp>
    </p:spTree>
    <p:extLst>
      <p:ext uri="{BB962C8B-B14F-4D97-AF65-F5344CB8AC3E}">
        <p14:creationId xmlns:p14="http://schemas.microsoft.com/office/powerpoint/2010/main" val="76157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F71FE06-2279-4B63-A39C-C2490AD12A64}"/>
              </a:ext>
            </a:extLst>
          </p:cNvPr>
          <p:cNvSpPr/>
          <p:nvPr/>
        </p:nvSpPr>
        <p:spPr>
          <a:xfrm>
            <a:off x="3618558" y="2424302"/>
            <a:ext cx="49548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 deze periode: 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Spelend leren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366B0C8-BBBB-472B-9DA6-ADBA1DABFF21}"/>
              </a:ext>
            </a:extLst>
          </p:cNvPr>
          <p:cNvSpPr/>
          <p:nvPr/>
        </p:nvSpPr>
        <p:spPr>
          <a:xfrm rot="20493562">
            <a:off x="1992740" y="1313678"/>
            <a:ext cx="1334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Wat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85AECAA-F534-492D-937B-859370DEAA1A}"/>
              </a:ext>
            </a:extLst>
          </p:cNvPr>
          <p:cNvSpPr/>
          <p:nvPr/>
        </p:nvSpPr>
        <p:spPr>
          <a:xfrm rot="1330107">
            <a:off x="5349991" y="753525"/>
            <a:ext cx="25893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Waarom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5E1798E-826A-4E9A-9249-C44ED6B48D3C}"/>
              </a:ext>
            </a:extLst>
          </p:cNvPr>
          <p:cNvSpPr/>
          <p:nvPr/>
        </p:nvSpPr>
        <p:spPr>
          <a:xfrm rot="19234775">
            <a:off x="8849966" y="3716963"/>
            <a:ext cx="1326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3B65CC1-EAE3-450C-9517-AE11E163277E}"/>
              </a:ext>
            </a:extLst>
          </p:cNvPr>
          <p:cNvSpPr/>
          <p:nvPr/>
        </p:nvSpPr>
        <p:spPr>
          <a:xfrm rot="750746">
            <a:off x="1250924" y="3641103"/>
            <a:ext cx="1681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Waar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CAB4C9F-7D80-486C-983E-4D88AD22ABDF}"/>
              </a:ext>
            </a:extLst>
          </p:cNvPr>
          <p:cNvSpPr/>
          <p:nvPr/>
        </p:nvSpPr>
        <p:spPr>
          <a:xfrm>
            <a:off x="4712415" y="4735665"/>
            <a:ext cx="2767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Wanneer</a:t>
            </a:r>
          </a:p>
        </p:txBody>
      </p:sp>
    </p:spTree>
    <p:extLst>
      <p:ext uri="{BB962C8B-B14F-4D97-AF65-F5344CB8AC3E}">
        <p14:creationId xmlns:p14="http://schemas.microsoft.com/office/powerpoint/2010/main" val="379057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D18D6B7-D286-4989-A514-8C866C8E3CD5}"/>
              </a:ext>
            </a:extLst>
          </p:cNvPr>
          <p:cNvSpPr/>
          <p:nvPr/>
        </p:nvSpPr>
        <p:spPr>
          <a:xfrm>
            <a:off x="6604000" y="457200"/>
            <a:ext cx="4813072" cy="1268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spc="-5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Kleien</a:t>
            </a:r>
            <a:endParaRPr lang="en-US" sz="8000" b="1" spc="-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8C6A34A-FF49-423A-9CAE-0642F61D7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56" r="2528" b="-1"/>
          <a:stretch/>
        </p:blipFill>
        <p:spPr>
          <a:xfrm>
            <a:off x="633999" y="640081"/>
            <a:ext cx="5462001" cy="505415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4BD3811-B1B2-4F74-9E96-DEED570467BC}"/>
              </a:ext>
            </a:extLst>
          </p:cNvPr>
          <p:cNvSpPr txBox="1"/>
          <p:nvPr/>
        </p:nvSpPr>
        <p:spPr>
          <a:xfrm>
            <a:off x="6604000" y="2072640"/>
            <a:ext cx="42603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Jullie gaan 10 minuten kleien</a:t>
            </a:r>
          </a:p>
          <a:p>
            <a:endParaRPr lang="nl-NL" dirty="0"/>
          </a:p>
          <a:p>
            <a:r>
              <a:rPr lang="nl-NL" dirty="0"/>
              <a:t>Daarna:</a:t>
            </a:r>
          </a:p>
          <a:p>
            <a:r>
              <a:rPr lang="nl-NL" dirty="0"/>
              <a:t>Maak een lijst van alles wat je gedaan hebt,</a:t>
            </a:r>
          </a:p>
          <a:p>
            <a:r>
              <a:rPr lang="nl-NL" dirty="0"/>
              <a:t>Zo precies mogelijk</a:t>
            </a:r>
          </a:p>
          <a:p>
            <a:endParaRPr lang="nl-NL" dirty="0"/>
          </a:p>
          <a:p>
            <a:r>
              <a:rPr lang="nl-NL" dirty="0"/>
              <a:t>Wat waren de kenmerken van dit spel?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494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8814967-69CB-4D98-9C2E-9CE7AC4DFA82}"/>
              </a:ext>
            </a:extLst>
          </p:cNvPr>
          <p:cNvSpPr/>
          <p:nvPr/>
        </p:nvSpPr>
        <p:spPr>
          <a:xfrm>
            <a:off x="1781364" y="195260"/>
            <a:ext cx="8205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Wat is spel? Spelkenmerken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0C9FF27-FF25-4CF8-8CDD-4EDE35A4FCAE}"/>
              </a:ext>
            </a:extLst>
          </p:cNvPr>
          <p:cNvSpPr txBox="1"/>
          <p:nvPr/>
        </p:nvSpPr>
        <p:spPr>
          <a:xfrm>
            <a:off x="1781364" y="1992429"/>
            <a:ext cx="413164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Plezier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err="1"/>
              <a:t>Doevrijheid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Verrassing-verwachting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Actie en beweging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Met iets of iemand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Betekenis geven/krijgen</a:t>
            </a:r>
          </a:p>
        </p:txBody>
      </p:sp>
    </p:spTree>
    <p:extLst>
      <p:ext uri="{BB962C8B-B14F-4D97-AF65-F5344CB8AC3E}">
        <p14:creationId xmlns:p14="http://schemas.microsoft.com/office/powerpoint/2010/main" val="222307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FF43A89-FF65-44A9-BE4C-DC7389FF9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BC4341-33FB-4D46-A7B4-62039B616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394C5B-B8DE-4221-8CA4-A30237DB3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31A50E3-A2FF-44EE-B7EC-BEDDC6E98DA7}"/>
              </a:ext>
            </a:extLst>
          </p:cNvPr>
          <p:cNvSpPr txBox="1"/>
          <p:nvPr/>
        </p:nvSpPr>
        <p:spPr>
          <a:xfrm>
            <a:off x="64008" y="1076273"/>
            <a:ext cx="60976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 dirty="0">
                <a:ln w="22225">
                  <a:solidFill>
                    <a:srgbClr val="C830CC"/>
                  </a:solidFill>
                  <a:prstDash val="solid"/>
                </a:ln>
                <a:solidFill>
                  <a:srgbClr val="C830CC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 was jouw favoriete spel?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D8FA30BD-7357-4B73-BFAB-A781E9BAAA5C}"/>
              </a:ext>
            </a:extLst>
          </p:cNvPr>
          <p:cNvSpPr txBox="1"/>
          <p:nvPr/>
        </p:nvSpPr>
        <p:spPr>
          <a:xfrm>
            <a:off x="5101844" y="1037000"/>
            <a:ext cx="60976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 dirty="0">
                <a:ln w="12700">
                  <a:solidFill>
                    <a:srgbClr val="4EA6DC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4EA6DC"/>
                  </a:fgClr>
                  <a:bgClr>
                    <a:srgbClr val="4EA6DC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4EA6DC">
                      <a:lumMod val="50000"/>
                    </a:srgbClr>
                  </a:inn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Waarom was dat spel?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360A1-945D-4737-8F73-95682E7A1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791" y="2998375"/>
            <a:ext cx="3338417" cy="333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1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6E55131F-70A7-4F92-95C3-622E3EBB6B8C}"/>
              </a:ext>
            </a:extLst>
          </p:cNvPr>
          <p:cNvSpPr/>
          <p:nvPr/>
        </p:nvSpPr>
        <p:spPr>
          <a:xfrm>
            <a:off x="3546904" y="310762"/>
            <a:ext cx="50981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Spelontwikkeling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34BF669-CCC2-44C0-A448-C9E0EFFD9683}"/>
              </a:ext>
            </a:extLst>
          </p:cNvPr>
          <p:cNvSpPr txBox="1"/>
          <p:nvPr/>
        </p:nvSpPr>
        <p:spPr>
          <a:xfrm>
            <a:off x="1799924" y="3551003"/>
            <a:ext cx="60976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https://www.leraar24.nl/70137/spelstimulering-van-manipulerend-spel-naar-rollenspel/</a:t>
            </a:r>
            <a:endParaRPr lang="nl-NL" dirty="0"/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ADE6714-0D26-4183-A827-B2FC9C097FD1}"/>
              </a:ext>
            </a:extLst>
          </p:cNvPr>
          <p:cNvSpPr txBox="1"/>
          <p:nvPr/>
        </p:nvSpPr>
        <p:spPr>
          <a:xfrm>
            <a:off x="1799924" y="1742173"/>
            <a:ext cx="79381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Bekijk de onderstaande uitleg. Hierin wordt uitgelegd</a:t>
            </a:r>
          </a:p>
          <a:p>
            <a:r>
              <a:rPr lang="nl-NL" sz="2800" dirty="0"/>
              <a:t>Welke stappen je in de spelontwikkeling ziet.</a:t>
            </a:r>
          </a:p>
          <a:p>
            <a:r>
              <a:rPr lang="nl-NL" sz="2800" dirty="0"/>
              <a:t>Schrijf de stappen op.</a:t>
            </a:r>
          </a:p>
        </p:txBody>
      </p:sp>
    </p:spTree>
    <p:extLst>
      <p:ext uri="{BB962C8B-B14F-4D97-AF65-F5344CB8AC3E}">
        <p14:creationId xmlns:p14="http://schemas.microsoft.com/office/powerpoint/2010/main" val="3448788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24BCECF-D581-4F5B-B422-780718AB579A}"/>
              </a:ext>
            </a:extLst>
          </p:cNvPr>
          <p:cNvSpPr/>
          <p:nvPr/>
        </p:nvSpPr>
        <p:spPr>
          <a:xfrm>
            <a:off x="1980719" y="609145"/>
            <a:ext cx="7903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Waarom is spel belangrijk?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38BD117-24FC-44BE-A085-8071C5F867A5}"/>
              </a:ext>
            </a:extLst>
          </p:cNvPr>
          <p:cNvSpPr txBox="1"/>
          <p:nvPr/>
        </p:nvSpPr>
        <p:spPr>
          <a:xfrm>
            <a:off x="1980719" y="1874728"/>
            <a:ext cx="718062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Ontdekken van de wereld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Nieuwe ervaringen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Nieuwe kennis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Samen met andere kinderen en volwassenen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Zelfvertrouwen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Vrij zijn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Initiatieven nemen</a:t>
            </a:r>
          </a:p>
        </p:txBody>
      </p:sp>
    </p:spTree>
    <p:extLst>
      <p:ext uri="{BB962C8B-B14F-4D97-AF65-F5344CB8AC3E}">
        <p14:creationId xmlns:p14="http://schemas.microsoft.com/office/powerpoint/2010/main" val="250427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D7A9EC6-9E37-4832-8CD3-F4F3F91BA33B}"/>
              </a:ext>
            </a:extLst>
          </p:cNvPr>
          <p:cNvSpPr/>
          <p:nvPr/>
        </p:nvSpPr>
        <p:spPr>
          <a:xfrm>
            <a:off x="925257" y="262636"/>
            <a:ext cx="103414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Wat kan jij doen om ervoor te</a:t>
            </a:r>
          </a:p>
          <a:p>
            <a:pPr algn="ctr"/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zorgen dat kinderen spelend leren?</a:t>
            </a:r>
            <a:endParaRPr lang="nl-N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4144AAD-EB77-42FE-AE93-BDE19D6A3157}"/>
              </a:ext>
            </a:extLst>
          </p:cNvPr>
          <p:cNvSpPr txBox="1"/>
          <p:nvPr/>
        </p:nvSpPr>
        <p:spPr>
          <a:xfrm>
            <a:off x="1984140" y="2359654"/>
            <a:ext cx="83823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VAT-principe: Volgen – Aanpassen- Toevoegen</a:t>
            </a:r>
          </a:p>
          <a:p>
            <a:r>
              <a:rPr lang="nl-NL" sz="2800" dirty="0">
                <a:hlinkClick r:id="rId2"/>
              </a:rPr>
              <a:t>https://www.leraar24.nl/70137/spelstimulering-van-manipulerend-spel-naar-rollenspel/</a:t>
            </a:r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Wat kan je toevoegen?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Taal </a:t>
            </a:r>
          </a:p>
          <a:p>
            <a:pPr marL="457200" indent="-457200">
              <a:buFontTx/>
              <a:buChar char="-"/>
            </a:pPr>
            <a:r>
              <a:rPr lang="nl-NL" sz="2800" dirty="0"/>
              <a:t>Spelideeën: een probleempje, een nieuw voorwerp….</a:t>
            </a:r>
          </a:p>
          <a:p>
            <a:pPr marL="457200" indent="-457200">
              <a:buFontTx/>
              <a:buChar char="-"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87231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9E763F9-8A6B-4F95-A722-A7511F072E6F}"/>
              </a:ext>
            </a:extLst>
          </p:cNvPr>
          <p:cNvSpPr txBox="1"/>
          <p:nvPr/>
        </p:nvSpPr>
        <p:spPr>
          <a:xfrm>
            <a:off x="623236" y="1262400"/>
            <a:ext cx="728873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Hoe? </a:t>
            </a: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Rijke spelomgeving creëren en Meedoen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!!!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Doelgericht werken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VAT principe hanteren</a:t>
            </a: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Bevestigen / benoemen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Belonen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Helpen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Hardop denken &amp; voelen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800" dirty="0">
                <a:solidFill>
                  <a:prstClr val="black"/>
                </a:solidFill>
                <a:latin typeface="Calibri" panose="020F0502020204030204"/>
              </a:rPr>
              <a:t>Stimuleren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1549248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Rood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Terugblik</Template>
  <TotalTime>1712</TotalTime>
  <Words>214</Words>
  <Application>Microsoft Office PowerPoint</Application>
  <PresentationFormat>Breedbeeld</PresentationFormat>
  <Paragraphs>57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Terugblik</vt:lpstr>
      <vt:lpstr>VVE periode 3 SPEL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VVE periode 3 SPEL</dc:title>
  <dc:creator>Laura Beeftink</dc:creator>
  <cp:lastModifiedBy>Laura Beeftink</cp:lastModifiedBy>
  <cp:revision>11</cp:revision>
  <dcterms:created xsi:type="dcterms:W3CDTF">2022-04-24T18:04:12Z</dcterms:created>
  <dcterms:modified xsi:type="dcterms:W3CDTF">2022-06-15T18:42:34Z</dcterms:modified>
</cp:coreProperties>
</file>