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E2F3-8E52-4B21-9027-CE5701740167}" type="datetimeFigureOut">
              <a:rPr lang="nl-NL" smtClean="0"/>
              <a:t>15-6-2022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E8BB3-ADBF-4E34-9B22-37B8997CE57E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253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E2F3-8E52-4B21-9027-CE5701740167}" type="datetimeFigureOut">
              <a:rPr lang="nl-NL" smtClean="0"/>
              <a:t>15-6-2022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E8BB3-ADBF-4E34-9B22-37B8997CE5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363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E2F3-8E52-4B21-9027-CE5701740167}" type="datetimeFigureOut">
              <a:rPr lang="nl-NL" smtClean="0"/>
              <a:t>15-6-2022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E8BB3-ADBF-4E34-9B22-37B8997CE5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2985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E2F3-8E52-4B21-9027-CE5701740167}" type="datetimeFigureOut">
              <a:rPr lang="nl-NL" smtClean="0"/>
              <a:t>15-6-2022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E8BB3-ADBF-4E34-9B22-37B8997CE5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186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E2F3-8E52-4B21-9027-CE5701740167}" type="datetimeFigureOut">
              <a:rPr lang="nl-NL" smtClean="0"/>
              <a:t>15-6-2022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E8BB3-ADBF-4E34-9B22-37B8997CE57E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6757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E2F3-8E52-4B21-9027-CE5701740167}" type="datetimeFigureOut">
              <a:rPr lang="nl-NL" smtClean="0"/>
              <a:t>15-6-2022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E8BB3-ADBF-4E34-9B22-37B8997CE5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5907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E2F3-8E52-4B21-9027-CE5701740167}" type="datetimeFigureOut">
              <a:rPr lang="nl-NL" smtClean="0"/>
              <a:t>15-6-2022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E8BB3-ADBF-4E34-9B22-37B8997CE5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3093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E2F3-8E52-4B21-9027-CE5701740167}" type="datetimeFigureOut">
              <a:rPr lang="nl-NL" smtClean="0"/>
              <a:t>15-6-2022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E8BB3-ADBF-4E34-9B22-37B8997CE5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3778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E2F3-8E52-4B21-9027-CE5701740167}" type="datetimeFigureOut">
              <a:rPr lang="nl-NL" smtClean="0"/>
              <a:t>15-6-2022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E8BB3-ADBF-4E34-9B22-37B8997CE5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388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A48E2F3-8E52-4B21-9027-CE5701740167}" type="datetimeFigureOut">
              <a:rPr lang="nl-NL" smtClean="0"/>
              <a:t>15-6-2022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3E8BB3-ADBF-4E34-9B22-37B8997CE5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6277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E2F3-8E52-4B21-9027-CE5701740167}" type="datetimeFigureOut">
              <a:rPr lang="nl-NL" smtClean="0"/>
              <a:t>15-6-2022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E8BB3-ADBF-4E34-9B22-37B8997CE5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1865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A48E2F3-8E52-4B21-9027-CE5701740167}" type="datetimeFigureOut">
              <a:rPr lang="nl-NL" smtClean="0"/>
              <a:t>15-6-2022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F3E8BB3-ADBF-4E34-9B22-37B8997CE57E}" type="slidenum">
              <a:rPr lang="nl-NL" smtClean="0"/>
              <a:t>‹nr.›</a:t>
            </a:fld>
            <a:endParaRPr lang="nl-N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21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raar24.nl/70137/spelstimulering-van-manipulerend-spel-naar-rollenspel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raar24.nl/70137/spelstimulering-van-manipulerend-spel-naar-rollenspel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AE5387AA-5342-4E53-AAD1-F08E60F6D1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92" r="6345" b="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51DAA3E-6957-4B1B-9264-341E6F0895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nl-NL" sz="4800"/>
              <a:t>VVE periode 3</a:t>
            </a:r>
            <a:br>
              <a:rPr lang="nl-NL" sz="4800"/>
            </a:br>
            <a:r>
              <a:rPr lang="nl-NL" sz="4800"/>
              <a:t>SPEL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257EEF5-3678-4805-B1BD-58D2B9CD2A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nl-NL" sz="2000"/>
              <a:t>Spelfasen, spelontwikkeling, kansen grijpen en kansen creëren</a:t>
            </a:r>
          </a:p>
        </p:txBody>
      </p:sp>
    </p:spTree>
    <p:extLst>
      <p:ext uri="{BB962C8B-B14F-4D97-AF65-F5344CB8AC3E}">
        <p14:creationId xmlns:p14="http://schemas.microsoft.com/office/powerpoint/2010/main" val="2069745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6E8EEEC7-26E2-482B-A737-2E6AD99508F1}"/>
              </a:ext>
            </a:extLst>
          </p:cNvPr>
          <p:cNvSpPr/>
          <p:nvPr/>
        </p:nvSpPr>
        <p:spPr>
          <a:xfrm>
            <a:off x="1057785" y="319385"/>
            <a:ext cx="72951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Opdracht: Spelobservatie</a:t>
            </a:r>
          </a:p>
        </p:txBody>
      </p:sp>
    </p:spTree>
    <p:extLst>
      <p:ext uri="{BB962C8B-B14F-4D97-AF65-F5344CB8AC3E}">
        <p14:creationId xmlns:p14="http://schemas.microsoft.com/office/powerpoint/2010/main" val="761571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2F71FE06-2279-4B63-A39C-C2490AD12A64}"/>
              </a:ext>
            </a:extLst>
          </p:cNvPr>
          <p:cNvSpPr/>
          <p:nvPr/>
        </p:nvSpPr>
        <p:spPr>
          <a:xfrm>
            <a:off x="3618558" y="2424302"/>
            <a:ext cx="495488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In deze periode: </a:t>
            </a:r>
          </a:p>
          <a:p>
            <a:pPr algn="ctr"/>
            <a:r>
              <a:rPr lang="nl-NL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Spelend leren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5366B0C8-BBBB-472B-9DA6-ADBA1DABFF21}"/>
              </a:ext>
            </a:extLst>
          </p:cNvPr>
          <p:cNvSpPr/>
          <p:nvPr/>
        </p:nvSpPr>
        <p:spPr>
          <a:xfrm rot="20493562">
            <a:off x="1992740" y="1313678"/>
            <a:ext cx="13340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Wat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985AECAA-F534-492D-937B-859370DEAA1A}"/>
              </a:ext>
            </a:extLst>
          </p:cNvPr>
          <p:cNvSpPr/>
          <p:nvPr/>
        </p:nvSpPr>
        <p:spPr>
          <a:xfrm rot="1330107">
            <a:off x="5349991" y="753525"/>
            <a:ext cx="25893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Waarom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95E1798E-826A-4E9A-9249-C44ED6B48D3C}"/>
              </a:ext>
            </a:extLst>
          </p:cNvPr>
          <p:cNvSpPr/>
          <p:nvPr/>
        </p:nvSpPr>
        <p:spPr>
          <a:xfrm rot="19234775">
            <a:off x="8849966" y="3716963"/>
            <a:ext cx="13260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Hoe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F3B65CC1-EAE3-450C-9517-AE11E163277E}"/>
              </a:ext>
            </a:extLst>
          </p:cNvPr>
          <p:cNvSpPr/>
          <p:nvPr/>
        </p:nvSpPr>
        <p:spPr>
          <a:xfrm rot="750746">
            <a:off x="1250924" y="3641103"/>
            <a:ext cx="16819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Waar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CCAB4C9F-7D80-486C-983E-4D88AD22ABDF}"/>
              </a:ext>
            </a:extLst>
          </p:cNvPr>
          <p:cNvSpPr/>
          <p:nvPr/>
        </p:nvSpPr>
        <p:spPr>
          <a:xfrm>
            <a:off x="4712415" y="4735665"/>
            <a:ext cx="27671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Wanneer</a:t>
            </a:r>
          </a:p>
        </p:txBody>
      </p:sp>
    </p:spTree>
    <p:extLst>
      <p:ext uri="{BB962C8B-B14F-4D97-AF65-F5344CB8AC3E}">
        <p14:creationId xmlns:p14="http://schemas.microsoft.com/office/powerpoint/2010/main" val="3790573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5C8D2C1-DA83-420D-9635-D52CE066B5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34F74C9-6A0B-409E-AD1C-45B58BE91B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5486A9D-1265-4B57-91E6-68E666B97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F452A527-3631-41ED-858D-3777A7D14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AD18D6B7-D286-4989-A514-8C866C8E3CD5}"/>
              </a:ext>
            </a:extLst>
          </p:cNvPr>
          <p:cNvSpPr/>
          <p:nvPr/>
        </p:nvSpPr>
        <p:spPr>
          <a:xfrm>
            <a:off x="6604000" y="457200"/>
            <a:ext cx="4813072" cy="12685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8000" b="1" spc="-5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Kleien</a:t>
            </a:r>
            <a:endParaRPr lang="en-US" sz="8000" b="1" spc="-50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8C6A34A-FF49-423A-9CAE-0642F61D73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556" r="2528" b="-1"/>
          <a:stretch/>
        </p:blipFill>
        <p:spPr>
          <a:xfrm>
            <a:off x="633999" y="640081"/>
            <a:ext cx="5462001" cy="5054156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28A9C89-B313-458F-9C85-515930A51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805053" y="4343400"/>
            <a:ext cx="438912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F85B92BC-678C-4E14-97E6-3227DEF86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2644120-A6B9-4D5C-8A60-E2F4CC220E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D4BD3811-B1B2-4F74-9E96-DEED570467BC}"/>
              </a:ext>
            </a:extLst>
          </p:cNvPr>
          <p:cNvSpPr txBox="1"/>
          <p:nvPr/>
        </p:nvSpPr>
        <p:spPr>
          <a:xfrm>
            <a:off x="6604000" y="2072640"/>
            <a:ext cx="42603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Jullie gaan 10 minuten kleien</a:t>
            </a:r>
          </a:p>
          <a:p>
            <a:endParaRPr lang="nl-NL" dirty="0"/>
          </a:p>
          <a:p>
            <a:r>
              <a:rPr lang="nl-NL" dirty="0"/>
              <a:t>Daarna:</a:t>
            </a:r>
          </a:p>
          <a:p>
            <a:r>
              <a:rPr lang="nl-NL" dirty="0"/>
              <a:t>Maak een lijst van alles wat je gedaan hebt,</a:t>
            </a:r>
          </a:p>
          <a:p>
            <a:r>
              <a:rPr lang="nl-NL" dirty="0"/>
              <a:t>Zo precies mogelijk</a:t>
            </a:r>
          </a:p>
          <a:p>
            <a:endParaRPr lang="nl-NL" dirty="0"/>
          </a:p>
          <a:p>
            <a:r>
              <a:rPr lang="nl-NL" dirty="0"/>
              <a:t>Wat waren de kenmerken van dit spel?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4940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38814967-69CB-4D98-9C2E-9CE7AC4DFA82}"/>
              </a:ext>
            </a:extLst>
          </p:cNvPr>
          <p:cNvSpPr/>
          <p:nvPr/>
        </p:nvSpPr>
        <p:spPr>
          <a:xfrm>
            <a:off x="1781364" y="195260"/>
            <a:ext cx="82057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Wat is spel? Spelkenmerken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60C9FF27-FF25-4CF8-8CDD-4EDE35A4FCAE}"/>
              </a:ext>
            </a:extLst>
          </p:cNvPr>
          <p:cNvSpPr txBox="1"/>
          <p:nvPr/>
        </p:nvSpPr>
        <p:spPr>
          <a:xfrm>
            <a:off x="1781364" y="1992429"/>
            <a:ext cx="413164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/>
              <a:t>Plezier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err="1"/>
              <a:t>Doevrijheid</a:t>
            </a:r>
            <a:endParaRPr lang="nl-NL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/>
              <a:t>Verrassing-verwachting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/>
              <a:t>Actie en beweging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/>
              <a:t>Met iets of iemand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/>
              <a:t>Betekenis geven/krijgen</a:t>
            </a:r>
          </a:p>
        </p:txBody>
      </p:sp>
    </p:spTree>
    <p:extLst>
      <p:ext uri="{BB962C8B-B14F-4D97-AF65-F5344CB8AC3E}">
        <p14:creationId xmlns:p14="http://schemas.microsoft.com/office/powerpoint/2010/main" val="2223071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FF43A89-FF65-44A9-BE4C-DC7389FF9C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BC4341-33FB-4D46-A7B4-62039B6162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24" y="457200"/>
            <a:ext cx="11274552" cy="594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9394C5B-B8DE-4221-8CA4-A30237DB32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732" y="521208"/>
            <a:ext cx="11146536" cy="58155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231A50E3-A2FF-44EE-B7EC-BEDDC6E98DA7}"/>
              </a:ext>
            </a:extLst>
          </p:cNvPr>
          <p:cNvSpPr txBox="1"/>
          <p:nvPr/>
        </p:nvSpPr>
        <p:spPr>
          <a:xfrm>
            <a:off x="64008" y="1076273"/>
            <a:ext cx="609760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5400" b="1" i="0" u="none" strike="noStrike" kern="1200" cap="none" spc="0" normalizeH="0" baseline="0" noProof="0" dirty="0">
                <a:ln w="22225">
                  <a:solidFill>
                    <a:srgbClr val="C830CC"/>
                  </a:solidFill>
                  <a:prstDash val="solid"/>
                </a:ln>
                <a:solidFill>
                  <a:srgbClr val="C830CC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Wat was jouw favoriete spel?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D8FA30BD-7357-4B73-BFAB-A781E9BAAA5C}"/>
              </a:ext>
            </a:extLst>
          </p:cNvPr>
          <p:cNvSpPr txBox="1"/>
          <p:nvPr/>
        </p:nvSpPr>
        <p:spPr>
          <a:xfrm>
            <a:off x="5101844" y="1037000"/>
            <a:ext cx="609760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5400" b="1" i="0" u="none" strike="noStrike" kern="1200" cap="none" spc="0" normalizeH="0" baseline="0" noProof="0" dirty="0">
                <a:ln w="12700">
                  <a:solidFill>
                    <a:srgbClr val="4EA6DC">
                      <a:lumMod val="50000"/>
                    </a:srgbClr>
                  </a:solidFill>
                  <a:prstDash val="solid"/>
                </a:ln>
                <a:pattFill prst="narHorz">
                  <a:fgClr>
                    <a:srgbClr val="4EA6DC"/>
                  </a:fgClr>
                  <a:bgClr>
                    <a:srgbClr val="4EA6DC">
                      <a:lumMod val="40000"/>
                      <a:lumOff val="60000"/>
                    </a:srgbClr>
                  </a:bgClr>
                </a:pattFill>
                <a:effectLst>
                  <a:innerShdw blurRad="177800">
                    <a:srgbClr val="4EA6DC">
                      <a:lumMod val="50000"/>
                    </a:srgbClr>
                  </a:inn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Waarom was dat spel?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9D360A1-945D-4737-8F73-95682E7A19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6791" y="2998375"/>
            <a:ext cx="3338417" cy="333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518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6E55131F-70A7-4F92-95C3-622E3EBB6B8C}"/>
              </a:ext>
            </a:extLst>
          </p:cNvPr>
          <p:cNvSpPr/>
          <p:nvPr/>
        </p:nvSpPr>
        <p:spPr>
          <a:xfrm>
            <a:off x="3546904" y="310762"/>
            <a:ext cx="50981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Spelontwikkeling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834BF669-CCC2-44C0-A448-C9E0EFFD9683}"/>
              </a:ext>
            </a:extLst>
          </p:cNvPr>
          <p:cNvSpPr txBox="1"/>
          <p:nvPr/>
        </p:nvSpPr>
        <p:spPr>
          <a:xfrm>
            <a:off x="1799924" y="3551003"/>
            <a:ext cx="609760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>
                <a:hlinkClick r:id="rId2"/>
              </a:rPr>
              <a:t>https://www.leraar24.nl/70137/spelstimulering-van-manipulerend-spel-naar-rollenspel/</a:t>
            </a:r>
            <a:endParaRPr lang="nl-NL" dirty="0"/>
          </a:p>
          <a:p>
            <a:endParaRPr lang="nl-NL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3ADE6714-0D26-4183-A827-B2FC9C097FD1}"/>
              </a:ext>
            </a:extLst>
          </p:cNvPr>
          <p:cNvSpPr txBox="1"/>
          <p:nvPr/>
        </p:nvSpPr>
        <p:spPr>
          <a:xfrm>
            <a:off x="1799924" y="1742173"/>
            <a:ext cx="793813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Bekijk de onderstaande uitleg. Hierin wordt uitgelegd</a:t>
            </a:r>
          </a:p>
          <a:p>
            <a:r>
              <a:rPr lang="nl-NL" sz="2800" dirty="0"/>
              <a:t>Welke stappen je in de spelontwikkeling ziet.</a:t>
            </a:r>
          </a:p>
          <a:p>
            <a:r>
              <a:rPr lang="nl-NL" sz="2800" dirty="0"/>
              <a:t>Schrijf de stappen op.</a:t>
            </a:r>
          </a:p>
        </p:txBody>
      </p:sp>
    </p:spTree>
    <p:extLst>
      <p:ext uri="{BB962C8B-B14F-4D97-AF65-F5344CB8AC3E}">
        <p14:creationId xmlns:p14="http://schemas.microsoft.com/office/powerpoint/2010/main" val="3448788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524BCECF-D581-4F5B-B422-780718AB579A}"/>
              </a:ext>
            </a:extLst>
          </p:cNvPr>
          <p:cNvSpPr/>
          <p:nvPr/>
        </p:nvSpPr>
        <p:spPr>
          <a:xfrm>
            <a:off x="1980719" y="609145"/>
            <a:ext cx="79033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Waarom is spel belangrijk?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38BD117-24FC-44BE-A085-8071C5F867A5}"/>
              </a:ext>
            </a:extLst>
          </p:cNvPr>
          <p:cNvSpPr txBox="1"/>
          <p:nvPr/>
        </p:nvSpPr>
        <p:spPr>
          <a:xfrm>
            <a:off x="1980719" y="1874728"/>
            <a:ext cx="7180620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/>
              <a:t>Ontdekken van de wereld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/>
              <a:t>Nieuwe ervaringen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/>
              <a:t>Nieuwe kennis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/>
              <a:t>Samen met andere kinderen en volwassenen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/>
              <a:t>Zelfvertrouwen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/>
              <a:t>Vrij zijn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/>
              <a:t>Initiatieven nemen</a:t>
            </a:r>
          </a:p>
        </p:txBody>
      </p:sp>
    </p:spTree>
    <p:extLst>
      <p:ext uri="{BB962C8B-B14F-4D97-AF65-F5344CB8AC3E}">
        <p14:creationId xmlns:p14="http://schemas.microsoft.com/office/powerpoint/2010/main" val="2504277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7D7A9EC6-9E37-4832-8CD3-F4F3F91BA33B}"/>
              </a:ext>
            </a:extLst>
          </p:cNvPr>
          <p:cNvSpPr/>
          <p:nvPr/>
        </p:nvSpPr>
        <p:spPr>
          <a:xfrm>
            <a:off x="925257" y="262636"/>
            <a:ext cx="1034148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Wat kan jij doen om ervoor te</a:t>
            </a:r>
          </a:p>
          <a:p>
            <a:pPr algn="ctr"/>
            <a:r>
              <a:rPr lang="nl-NL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zorgen dat kinderen spelend leren?</a:t>
            </a:r>
            <a:endParaRPr lang="nl-NL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84144AAD-EB77-42FE-AE93-BDE19D6A3157}"/>
              </a:ext>
            </a:extLst>
          </p:cNvPr>
          <p:cNvSpPr txBox="1"/>
          <p:nvPr/>
        </p:nvSpPr>
        <p:spPr>
          <a:xfrm>
            <a:off x="1984140" y="2359654"/>
            <a:ext cx="838237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VAT-principe: Volgen – Aanpassen- Toevoegen</a:t>
            </a:r>
          </a:p>
          <a:p>
            <a:r>
              <a:rPr lang="nl-NL" sz="2800" dirty="0">
                <a:hlinkClick r:id="rId2"/>
              </a:rPr>
              <a:t>https://www.leraar24.nl/70137/spelstimulering-van-manipulerend-spel-naar-rollenspel/</a:t>
            </a:r>
            <a:endParaRPr lang="nl-NL" sz="2800" dirty="0"/>
          </a:p>
          <a:p>
            <a:endParaRPr lang="nl-NL" sz="2800" dirty="0"/>
          </a:p>
          <a:p>
            <a:r>
              <a:rPr lang="nl-NL" sz="2800" dirty="0"/>
              <a:t>Wat kan je toevoegen?</a:t>
            </a:r>
          </a:p>
          <a:p>
            <a:pPr marL="457200" indent="-457200">
              <a:buFontTx/>
              <a:buChar char="-"/>
            </a:pPr>
            <a:r>
              <a:rPr lang="nl-NL" sz="2800" dirty="0"/>
              <a:t>Taal </a:t>
            </a:r>
          </a:p>
          <a:p>
            <a:pPr marL="457200" indent="-457200">
              <a:buFontTx/>
              <a:buChar char="-"/>
            </a:pPr>
            <a:r>
              <a:rPr lang="nl-NL" sz="2800" dirty="0"/>
              <a:t>Spelideeën: een probleempje, een nieuw voorwerp….</a:t>
            </a:r>
          </a:p>
          <a:p>
            <a:pPr marL="457200" indent="-457200">
              <a:buFontTx/>
              <a:buChar char="-"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872317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89E763F9-8A6B-4F95-A722-A7511F072E6F}"/>
              </a:ext>
            </a:extLst>
          </p:cNvPr>
          <p:cNvSpPr txBox="1"/>
          <p:nvPr/>
        </p:nvSpPr>
        <p:spPr>
          <a:xfrm>
            <a:off x="623236" y="1262400"/>
            <a:ext cx="728873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Hoe? </a:t>
            </a:r>
            <a:r>
              <a:rPr lang="nl-NL" sz="2800" dirty="0">
                <a:solidFill>
                  <a:prstClr val="black"/>
                </a:solidFill>
                <a:latin typeface="Calibri" panose="020F0502020204030204"/>
              </a:rPr>
              <a:t>Rijke spelomgeving creëren en Meedoen</a:t>
            </a: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!!!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Doelgericht werken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nl-NL" sz="2800" dirty="0">
                <a:solidFill>
                  <a:prstClr val="black"/>
                </a:solidFill>
                <a:latin typeface="Calibri" panose="020F0502020204030204"/>
              </a:rPr>
              <a:t>VAT principe hanteren</a:t>
            </a:r>
            <a:endParaRPr kumimoji="0" lang="nl-NL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Bevestigen / benoemen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Belonen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Helpen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nl-NL" sz="2800" dirty="0">
                <a:solidFill>
                  <a:prstClr val="black"/>
                </a:solidFill>
                <a:latin typeface="Calibri" panose="020F0502020204030204"/>
              </a:rPr>
              <a:t>Hardop denken &amp; voelen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nl-NL" sz="2800" dirty="0">
                <a:solidFill>
                  <a:prstClr val="black"/>
                </a:solidFill>
                <a:latin typeface="Calibri" panose="020F0502020204030204"/>
              </a:rPr>
              <a:t>Stimuleren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81549248"/>
      </p:ext>
    </p:extLst>
  </p:cSld>
  <p:clrMapOvr>
    <a:masterClrMapping/>
  </p:clrMapOvr>
</p:sld>
</file>

<file path=ppt/theme/theme1.xml><?xml version="1.0" encoding="utf-8"?>
<a:theme xmlns:a="http://schemas.openxmlformats.org/drawingml/2006/main" name="Terugblik">
  <a:themeElements>
    <a:clrScheme name="Rood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Terugbli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rugbli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Terugblik</Template>
  <TotalTime>1712</TotalTime>
  <Words>214</Words>
  <Application>Microsoft Office PowerPoint</Application>
  <PresentationFormat>Breedbeeld</PresentationFormat>
  <Paragraphs>57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Terugblik</vt:lpstr>
      <vt:lpstr>VVE periode 3 SPEL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VVE periode 3 SPEL</dc:title>
  <dc:creator>Laura Beeftink</dc:creator>
  <cp:lastModifiedBy>Laura Beeftink</cp:lastModifiedBy>
  <cp:revision>11</cp:revision>
  <dcterms:created xsi:type="dcterms:W3CDTF">2022-04-24T18:04:12Z</dcterms:created>
  <dcterms:modified xsi:type="dcterms:W3CDTF">2022-06-15T18:42:34Z</dcterms:modified>
</cp:coreProperties>
</file>